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5" y="188640"/>
            <a:ext cx="8719660" cy="648072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914" y="350659"/>
            <a:ext cx="8849273" cy="6328220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 smtClean="0">
                <a:solidFill>
                  <a:schemeClr val="tx1"/>
                </a:solidFill>
              </a:rPr>
              <a:t>Управление образования  администрации города Покачи</a:t>
            </a:r>
          </a:p>
          <a:p>
            <a:endParaRPr lang="ru-RU" sz="1700" b="1" dirty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accent4">
                    <a:lumMod val="75000"/>
                  </a:schemeClr>
                </a:solidFill>
              </a:rPr>
              <a:t>Лагеря с дневным пребыванием детей </a:t>
            </a:r>
          </a:p>
          <a:p>
            <a:r>
              <a:rPr lang="ru-RU" sz="2100" b="1" dirty="0" smtClean="0">
                <a:solidFill>
                  <a:schemeClr val="accent4">
                    <a:lumMod val="75000"/>
                  </a:schemeClr>
                </a:solidFill>
              </a:rPr>
              <a:t>в возрасте от  6 до 17 лет(включительно)</a:t>
            </a:r>
          </a:p>
          <a:p>
            <a:pPr algn="l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смена – «Солнышко» (100 детей)</a:t>
            </a:r>
            <a:r>
              <a:rPr lang="ru-RU" sz="2000" dirty="0" smtClean="0"/>
              <a:t>                      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II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смена – «Улыбка» (75 детей)</a:t>
            </a:r>
          </a:p>
          <a:p>
            <a:pPr algn="l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 03.06.2013 по 27.06.2013                                       с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01.07.2013 по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24.07.2013</a:t>
            </a:r>
          </a:p>
          <a:p>
            <a:pPr algn="l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базе МБОУ СОШ №1                                            на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базе МБОУ СОШ №2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режим работы: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понедельник-суббота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 08.30 до 14.30 ч.</a:t>
            </a:r>
          </a:p>
          <a:p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смена – Солнечный жемчуг» – (40 детей)</a:t>
            </a: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с 03.06.2013 по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27.06.2013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На базе МАДОУ ЦРР-детский сад</a:t>
            </a:r>
          </a:p>
          <a:p>
            <a:pPr lvl="0"/>
            <a:endParaRPr lang="ru-RU" sz="2000" b="1" dirty="0" smtClean="0">
              <a:solidFill>
                <a:srgbClr val="C0504D">
                  <a:lumMod val="75000"/>
                </a:srgbClr>
              </a:solidFill>
            </a:endParaRPr>
          </a:p>
          <a:p>
            <a:pPr lvl="0"/>
            <a:endParaRPr lang="ru-RU" sz="2000" b="1" dirty="0">
              <a:solidFill>
                <a:srgbClr val="C0504D">
                  <a:lumMod val="75000"/>
                </a:srgbClr>
              </a:solidFill>
            </a:endParaRPr>
          </a:p>
          <a:p>
            <a:pPr lvl="0"/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</a:rPr>
              <a:t>режим </a:t>
            </a:r>
            <a:r>
              <a:rPr lang="ru-RU" sz="2000" b="1" dirty="0">
                <a:solidFill>
                  <a:srgbClr val="C0504D">
                    <a:lumMod val="75000"/>
                  </a:srgbClr>
                </a:solidFill>
              </a:rPr>
              <a:t>работы:</a:t>
            </a:r>
          </a:p>
          <a:p>
            <a:pPr lvl="0"/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</a:rPr>
              <a:t>понедельник-пятница</a:t>
            </a:r>
            <a:endParaRPr lang="ru-RU" sz="2000" b="1" dirty="0">
              <a:solidFill>
                <a:srgbClr val="C0504D">
                  <a:lumMod val="75000"/>
                </a:srgbClr>
              </a:solidFill>
            </a:endParaRPr>
          </a:p>
          <a:p>
            <a:pPr lvl="0"/>
            <a:r>
              <a:rPr lang="ru-RU" sz="2000" b="1" dirty="0">
                <a:solidFill>
                  <a:srgbClr val="C0504D">
                    <a:lumMod val="75000"/>
                  </a:srgbClr>
                </a:solidFill>
              </a:rPr>
              <a:t>С 08.30 </a:t>
            </a: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</a:rPr>
              <a:t>до 18.00 ч.</a:t>
            </a:r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endParaRPr lang="ru-RU" sz="21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/>
            <a:endParaRPr lang="ru-RU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5" y="188640"/>
            <a:ext cx="8719660" cy="6480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913" y="179123"/>
            <a:ext cx="8849275" cy="6499756"/>
          </a:xfrm>
        </p:spPr>
        <p:txBody>
          <a:bodyPr>
            <a:normAutofit fontScale="92500" lnSpcReduction="20000"/>
          </a:bodyPr>
          <a:lstStyle/>
          <a:p>
            <a:r>
              <a:rPr lang="ru-RU" sz="2100" b="1" dirty="0" smtClean="0">
                <a:solidFill>
                  <a:schemeClr val="tx1"/>
                </a:solidFill>
              </a:rPr>
              <a:t>Управление образования  администрации </a:t>
            </a:r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города </a:t>
            </a:r>
            <a:r>
              <a:rPr lang="ru-RU" sz="2100" b="1" dirty="0" smtClean="0">
                <a:solidFill>
                  <a:schemeClr val="tx1"/>
                </a:solidFill>
              </a:rPr>
              <a:t>Покачи</a:t>
            </a:r>
          </a:p>
          <a:p>
            <a:endParaRPr lang="ru-RU" sz="1700" b="1" dirty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accent4">
                    <a:lumMod val="75000"/>
                  </a:schemeClr>
                </a:solidFill>
              </a:rPr>
              <a:t>Лагеря с дневным пребыванием детей </a:t>
            </a:r>
          </a:p>
          <a:p>
            <a:r>
              <a:rPr lang="ru-RU" sz="2100" b="1" dirty="0" smtClean="0">
                <a:solidFill>
                  <a:schemeClr val="accent4">
                    <a:lumMod val="75000"/>
                  </a:schemeClr>
                </a:solidFill>
              </a:rPr>
              <a:t>в возрасте от  6 до 17 лет(включительно</a:t>
            </a:r>
            <a:r>
              <a:rPr lang="ru-RU" sz="21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endParaRPr lang="ru-RU" sz="2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смена – «Солнышко» (100 детей)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II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смена – «Улыбка» (75 детей)</a:t>
            </a:r>
          </a:p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 03.06.2013 по 27.06.2013                                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01.07.2013 по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24.07.2013</a:t>
            </a:r>
          </a:p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 базе МБОУ СОШ №1                                     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на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базе МБОУ СОШ №2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режим работы: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понедельник-суббота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 08.30 до 14.30 ч.</a:t>
            </a:r>
          </a:p>
          <a:p>
            <a:endParaRPr lang="ru-RU" sz="2000" b="1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смена – Солнечный жемчуг» – (40 детей)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 03.06.2013 по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27.06.2013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 базе МАДОУ ЦРР-детский сад</a:t>
            </a:r>
          </a:p>
          <a:p>
            <a:pPr lvl="0"/>
            <a:endParaRPr lang="ru-RU" sz="2000" b="1" dirty="0">
              <a:solidFill>
                <a:srgbClr val="C0504D">
                  <a:lumMod val="75000"/>
                </a:srgbClr>
              </a:solidFill>
            </a:endParaRPr>
          </a:p>
          <a:p>
            <a:pPr lvl="0"/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</a:rPr>
              <a:t>режим </a:t>
            </a:r>
            <a:r>
              <a:rPr lang="ru-RU" sz="2000" b="1" dirty="0">
                <a:solidFill>
                  <a:srgbClr val="C0504D">
                    <a:lumMod val="75000"/>
                  </a:srgbClr>
                </a:solidFill>
              </a:rPr>
              <a:t>работы:</a:t>
            </a:r>
          </a:p>
          <a:p>
            <a:pPr lvl="0"/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</a:rPr>
              <a:t>понедельник-пятница</a:t>
            </a:r>
            <a:endParaRPr lang="ru-RU" sz="2000" b="1" dirty="0">
              <a:solidFill>
                <a:srgbClr val="C0504D">
                  <a:lumMod val="75000"/>
                </a:srgbClr>
              </a:solidFill>
            </a:endParaRPr>
          </a:p>
          <a:p>
            <a:pPr lvl="0"/>
            <a:r>
              <a:rPr lang="ru-RU" sz="2000" b="1" dirty="0">
                <a:solidFill>
                  <a:srgbClr val="C0504D">
                    <a:lumMod val="75000"/>
                  </a:srgbClr>
                </a:solidFill>
              </a:rPr>
              <a:t>С 08.30 </a:t>
            </a: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</a:rPr>
              <a:t>до 18.00 ч.</a:t>
            </a:r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endParaRPr lang="ru-RU" sz="21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/>
            <a:endParaRPr lang="ru-RU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93</TotalTime>
  <Words>198</Words>
  <Application>Microsoft Office PowerPoint</Application>
  <PresentationFormat>Экран (4:3)</PresentationFormat>
  <Paragraphs>44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Фурман Наталья Валерьевна</cp:lastModifiedBy>
  <cp:revision>15</cp:revision>
  <dcterms:modified xsi:type="dcterms:W3CDTF">2013-03-22T03:22:53Z</dcterms:modified>
</cp:coreProperties>
</file>